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3" r:id="rId1"/>
    <p:sldMasterId id="2147484535" r:id="rId2"/>
  </p:sldMasterIdLst>
  <p:notesMasterIdLst>
    <p:notesMasterId r:id="rId19"/>
  </p:notesMasterIdLst>
  <p:handoutMasterIdLst>
    <p:handoutMasterId r:id="rId20"/>
  </p:handoutMasterIdLst>
  <p:sldIdLst>
    <p:sldId id="562" r:id="rId3"/>
    <p:sldId id="604" r:id="rId4"/>
    <p:sldId id="683" r:id="rId5"/>
    <p:sldId id="617" r:id="rId6"/>
    <p:sldId id="687" r:id="rId7"/>
    <p:sldId id="696" r:id="rId8"/>
    <p:sldId id="697" r:id="rId9"/>
    <p:sldId id="698" r:id="rId10"/>
    <p:sldId id="691" r:id="rId11"/>
    <p:sldId id="603" r:id="rId12"/>
    <p:sldId id="694" r:id="rId13"/>
    <p:sldId id="695" r:id="rId14"/>
    <p:sldId id="665" r:id="rId15"/>
    <p:sldId id="682" r:id="rId16"/>
    <p:sldId id="693" r:id="rId17"/>
    <p:sldId id="367" r:id="rId18"/>
  </p:sldIdLst>
  <p:sldSz cx="9145588" cy="5145088"/>
  <p:notesSz cx="9939338" cy="68072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8046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6092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1413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52185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902320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282784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663248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043712" algn="l" defTabSz="760928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>
          <p15:clr>
            <a:srgbClr val="A4A3A4"/>
          </p15:clr>
        </p15:guide>
        <p15:guide id="2" pos="2925">
          <p15:clr>
            <a:srgbClr val="A4A3A4"/>
          </p15:clr>
        </p15:guide>
        <p15:guide id="3" orient="horz" pos="1757">
          <p15:clr>
            <a:srgbClr val="A4A3A4"/>
          </p15:clr>
        </p15:guide>
        <p15:guide id="4" pos="29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l" initials="l" lastIdx="1" clrIdx="0">
    <p:extLst>
      <p:ext uri="{19B8F6BF-5375-455C-9EA6-DF929625EA0E}">
        <p15:presenceInfo xmlns:p15="http://schemas.microsoft.com/office/powerpoint/2012/main" userId="li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94EA"/>
    <a:srgbClr val="320FB1"/>
    <a:srgbClr val="F27120"/>
    <a:srgbClr val="139D2A"/>
    <a:srgbClr val="58BD38"/>
    <a:srgbClr val="0085CF"/>
    <a:srgbClr val="0074C5"/>
    <a:srgbClr val="FFCC00"/>
    <a:srgbClr val="1B4A75"/>
    <a:srgbClr val="6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3910" autoAdjust="0"/>
  </p:normalViewPr>
  <p:slideViewPr>
    <p:cSldViewPr>
      <p:cViewPr varScale="1">
        <p:scale>
          <a:sx n="89" d="100"/>
          <a:sy n="89" d="100"/>
        </p:scale>
        <p:origin x="240" y="78"/>
      </p:cViewPr>
      <p:guideLst>
        <p:guide orient="horz" pos="1756"/>
        <p:guide pos="2925"/>
        <p:guide orient="horz" pos="1757"/>
        <p:guide pos="2926"/>
      </p:guideLst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 noProof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4C03B87C-C8CC-4A88-9BBA-7B9D1762F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190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sldNum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fld id="{93F67939-FB07-41CA-912C-D346B6155F6A}" type="slidenum">
              <a:rPr lang="en-US" altLang="zh-CN"/>
              <a:pPr/>
              <a:t>‹#›</a:t>
            </a:fld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>
            <a:lvl1pPr algn="r"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对象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703513" y="511175"/>
            <a:ext cx="4532312" cy="2551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90" name="文本框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3775" y="3233738"/>
            <a:ext cx="7951788" cy="306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en-US" altLang="zh-CN" noProof="0" smtClean="0"/>
          </a:p>
          <a:p>
            <a:pPr lvl="1"/>
            <a:r>
              <a:rPr lang="zh-CN" altLang="en-US" noProof="0" smtClean="0"/>
              <a:t>第二级</a:t>
            </a:r>
            <a:endParaRPr lang="en-US" altLang="zh-CN" noProof="0" smtClean="0"/>
          </a:p>
          <a:p>
            <a:pPr lvl="2"/>
            <a:r>
              <a:rPr lang="zh-CN" altLang="en-US" noProof="0" smtClean="0"/>
              <a:t>第三级</a:t>
            </a:r>
            <a:endParaRPr lang="en-US" altLang="zh-CN" noProof="0" smtClean="0"/>
          </a:p>
          <a:p>
            <a:pPr lvl="3"/>
            <a:r>
              <a:rPr lang="zh-CN" altLang="en-US" noProof="0" smtClean="0"/>
              <a:t>第四级</a:t>
            </a:r>
            <a:endParaRPr lang="en-US" altLang="zh-CN" noProof="0" smtClean="0"/>
          </a:p>
          <a:p>
            <a:pPr lvl="4"/>
            <a:r>
              <a:rPr lang="zh-CN" altLang="en-US" noProof="0" smtClean="0"/>
              <a:t>第五级</a:t>
            </a:r>
            <a:endParaRPr lang="zh-CN" noProof="0" smtClean="0"/>
          </a:p>
        </p:txBody>
      </p:sp>
      <p:sp>
        <p:nvSpPr>
          <p:cNvPr id="11" name="文本框"/>
          <p:cNvSpPr>
            <a:spLocks noGrp="1"/>
          </p:cNvSpPr>
          <p:nvPr>
            <p:ph type="ft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/>
          <a:lstStyle>
            <a:lvl1pPr eaLnBrk="1" hangingPunct="1">
              <a:buFontTx/>
              <a:buNone/>
              <a:defRPr sz="1200" noProof="1"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3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1pPr>
    <a:lvl2pPr marL="380464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2pPr>
    <a:lvl3pPr marL="760928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3pPr>
    <a:lvl4pPr marL="1141392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4pPr>
    <a:lvl5pPr marL="1521856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Calibri" pitchFamily="34" charset="0"/>
        <a:ea typeface="宋体" pitchFamily="2" charset="-122"/>
        <a:cs typeface="Calibri" pitchFamily="34" charset="0"/>
      </a:defRPr>
    </a:lvl5pPr>
    <a:lvl6pPr marL="1902320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6pPr>
    <a:lvl7pPr marL="2282784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7pPr>
    <a:lvl8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8pPr>
    <a:lvl9pPr marL="2663248" indent="0" algn="l" defTabSz="760928" eaLnBrk="1" latinLnBrk="0" hangingPunct="1">
      <a:buNone/>
      <a:defRPr sz="1000" kern="1200">
        <a:solidFill>
          <a:schemeClr val="tx1"/>
        </a:solidFill>
        <a:latin typeface="Calibri" pitchFamily="34" charset="0"/>
        <a:ea typeface="宋体" charset="-122"/>
        <a:cs typeface="Calibri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C4EAD20B-5278-4A64-ABF2-33DB0EEB896B}" type="slidenum">
              <a:rPr lang="en-US" altLang="zh-CN"/>
              <a:pPr>
                <a:buFontTx/>
                <a:buNone/>
              </a:pPr>
              <a:t>1</a:t>
            </a:fld>
            <a:endParaRPr lang="zh-CN" altLang="en-US"/>
          </a:p>
        </p:txBody>
      </p:sp>
      <p:sp>
        <p:nvSpPr>
          <p:cNvPr id="10243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0244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989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fld id="{41E94F54-8FB1-450F-AFC4-E011FA6BAD24}" type="slidenum">
              <a:rPr lang="en-US" altLang="zh-CN"/>
              <a:pPr>
                <a:buFontTx/>
                <a:buNone/>
              </a:pPr>
              <a:t>16</a:t>
            </a:fld>
            <a:endParaRPr lang="zh-CN" altLang="en-US"/>
          </a:p>
        </p:txBody>
      </p:sp>
      <p:sp>
        <p:nvSpPr>
          <p:cNvPr id="11267" name="对象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703513" y="511175"/>
            <a:ext cx="4532312" cy="2551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1268" name="文本框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期望：</a:t>
            </a:r>
            <a:endParaRPr lang="en-US" altLang="zh-CN" dirty="0" smtClean="0"/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、员工做任何事要有团队精神、大局意识、协作精神和服务精神。团队利益高于一切，工作不能搞自由主义。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、员工做一个忠诚的人，忠诚于企业、忠诚于团队、忠诚于朋友、忠诚于家人。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、团队在以后的工作中执行力更强，做到言必行，行必果。</a:t>
            </a:r>
            <a:endParaRPr kumimoji="0" lang="en-US" altLang="zh-CN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30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6E8D4-492B-465D-B519-18860C66E73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42FFBB-8681-4002-BA71-C44E5E3AB0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1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A676C-6D3E-4CD0-BF40-97B5E7358D34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F020F-D902-4E5A-A4A1-D914191B1F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FA1FD-0B1E-45CD-A129-59FB41CD78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EE693-FEB1-4B89-8128-A2D6176DB2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8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框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9E0A27-7248-4D64-8E20-4E2CDBA33FA0}" type="slidenum">
              <a:rPr lang="en-US"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64150"/>
      </p:ext>
    </p:extLst>
  </p:cSld>
  <p:clrMapOvr>
    <a:masterClrMapping/>
  </p:clrMapOvr>
  <p:transition spd="slow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1636"/>
            <a:ext cx="6859191" cy="1791253"/>
          </a:xfrm>
          <a:prstGeom prst="rect">
            <a:avLst/>
          </a:prstGeom>
        </p:spPr>
        <p:txBody>
          <a:bodyPr lIns="76093" tIns="38047" rIns="76093" bIns="38047"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760"/>
            <a:ext cx="6859191" cy="1241809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 algn="ctr">
              <a:buNone/>
              <a:defRPr sz="2000"/>
            </a:lvl1pPr>
            <a:lvl2pPr marL="380464" indent="0" algn="ctr">
              <a:buNone/>
              <a:defRPr sz="1700"/>
            </a:lvl2pPr>
            <a:lvl3pPr marL="760928" indent="0" algn="ctr">
              <a:buNone/>
              <a:defRPr sz="1500"/>
            </a:lvl3pPr>
            <a:lvl4pPr marL="1141392" indent="0" algn="ctr">
              <a:buNone/>
              <a:defRPr sz="1400"/>
            </a:lvl4pPr>
            <a:lvl5pPr marL="1521856" indent="0" algn="ctr">
              <a:buNone/>
              <a:defRPr sz="1400"/>
            </a:lvl5pPr>
            <a:lvl6pPr marL="1902320" indent="0" algn="ctr">
              <a:buNone/>
              <a:defRPr sz="1400"/>
            </a:lvl6pPr>
            <a:lvl7pPr marL="2282784" indent="0" algn="ctr">
              <a:buNone/>
              <a:defRPr sz="1400"/>
            </a:lvl7pPr>
            <a:lvl8pPr marL="2663248" indent="0" algn="ctr">
              <a:buNone/>
              <a:defRPr sz="1400"/>
            </a:lvl8pPr>
            <a:lvl9pPr marL="3043712" indent="0" algn="ctr">
              <a:buNone/>
              <a:defRPr sz="14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6B1A-AEB2-4217-A48E-012874D18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9B5E6-BEF9-4565-BA9E-76DA3273B8F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4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7F04B-F5D8-42E0-AD9F-0C2826BC8DD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0EFEA-DABC-456B-9BF4-C37A94BDE6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91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C499-E3D4-4725-AEC5-7DE9AFCF895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C2811-B1B2-4106-B6D3-59B7E04E5B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9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7FF06-DB0D-4604-9664-48E110AC076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21037D-E290-40C0-989A-82250C1CDB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18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D71ED-84F7-4BBF-B082-22CE87D4C2F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D06768-5F93-4F87-969D-73F39DDA20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5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C19F3-950C-4CDB-8551-8744CD43C1B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0630F-CD10-40E8-8B03-5C549DCD20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EAE1B-FBEC-4CFB-8641-C32A2A9274B9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45F5C-AC98-4F8D-8B1F-3A2508DC34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1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49B9-9193-4DDF-A915-67AA4EA32A1E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59D73-B68A-4286-B830-43CE325FDA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AFDE9-FB11-4B33-8390-724194AA7F7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8F138-4146-4339-A6D3-79152A6C99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44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68CC0-2B14-4351-9085-55CEC0F47DF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18D7D-AE8A-4487-8690-D23E8570EE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1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1" y="1370436"/>
            <a:ext cx="7888069" cy="3263320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2B2E7-A113-4B18-A2ED-7730B8B90BDD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A6C37-8D9B-40A3-9285-C89E7A8459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3" y="274724"/>
            <a:ext cx="1972018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63" y="274724"/>
            <a:ext cx="5763625" cy="4359033"/>
          </a:xfrm>
          <a:prstGeom prst="rect">
            <a:avLst/>
          </a:prstGeom>
        </p:spPr>
        <p:txBody>
          <a:bodyPr vert="eaVert"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6DFD6-7EE6-41D0-B139-A958B14262F3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F76B-8A09-490D-A35E-52B26D6EDE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3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7" y="1283097"/>
            <a:ext cx="7888069" cy="2140610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7" y="3442763"/>
            <a:ext cx="7888069" cy="1125886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4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0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1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21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02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2827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6632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0437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CC8C4-6F93-4DCA-B7C2-65B48A49D6C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C8104-0A8D-4688-B4FF-F0EBC89427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0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008" y="1370436"/>
            <a:ext cx="3867822" cy="3263320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21EF9-047A-461A-BE34-6BA304058037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B8D97-368B-4EA0-A458-8E515195EE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48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349" y="1260866"/>
            <a:ext cx="3869408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349" y="1880183"/>
            <a:ext cx="3869408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0866"/>
            <a:ext cx="3888463" cy="619316"/>
          </a:xfrm>
          <a:prstGeom prst="rect">
            <a:avLst/>
          </a:prstGeom>
        </p:spPr>
        <p:txBody>
          <a:bodyPr lIns="76093" tIns="38047" rIns="76093" bIns="38047" anchor="b"/>
          <a:lstStyle>
            <a:lvl1pPr marL="0" indent="0">
              <a:buNone/>
              <a:defRPr sz="2000" b="1"/>
            </a:lvl1pPr>
            <a:lvl2pPr marL="380464" indent="0">
              <a:buNone/>
              <a:defRPr sz="1700" b="1"/>
            </a:lvl2pPr>
            <a:lvl3pPr marL="760928" indent="0">
              <a:buNone/>
              <a:defRPr sz="1500" b="1"/>
            </a:lvl3pPr>
            <a:lvl4pPr marL="1141392" indent="0">
              <a:buNone/>
              <a:defRPr sz="1400" b="1"/>
            </a:lvl4pPr>
            <a:lvl5pPr marL="1521856" indent="0">
              <a:buNone/>
              <a:defRPr sz="1400" b="1"/>
            </a:lvl5pPr>
            <a:lvl6pPr marL="1902320" indent="0">
              <a:buNone/>
              <a:defRPr sz="1400" b="1"/>
            </a:lvl6pPr>
            <a:lvl7pPr marL="2282784" indent="0">
              <a:buNone/>
              <a:defRPr sz="1400" b="1"/>
            </a:lvl7pPr>
            <a:lvl8pPr marL="2663248" indent="0">
              <a:buNone/>
              <a:defRPr sz="1400" b="1"/>
            </a:lvl8pPr>
            <a:lvl9pPr marL="3043712" indent="0">
              <a:buNone/>
              <a:defRPr sz="1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80183"/>
            <a:ext cx="3888463" cy="2763103"/>
          </a:xfrm>
          <a:prstGeom prst="rect">
            <a:avLst/>
          </a:prstGeom>
        </p:spPr>
        <p:txBody>
          <a:bodyPr lIns="76093" tIns="38047" rIns="76093" bIns="38047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008EE-C349-4E8E-88CE-35090FF21DE6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D776A-FDB5-462C-A7CD-AFDE8095D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01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61" y="274724"/>
            <a:ext cx="7888069" cy="994082"/>
          </a:xfrm>
          <a:prstGeom prst="rect">
            <a:avLst/>
          </a:prstGeom>
        </p:spPr>
        <p:txBody>
          <a:bodyPr lIns="76093" tIns="38047" rIns="76093" bIns="38047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18BF-641D-42A9-9BC4-69B4FF3772C5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7B754-CB7C-4E38-A441-D537EAB448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EEDB-0A2E-4B8D-A943-935E9FF08FBA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14156-A915-4332-AF4B-FF0A668611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C5F9A-FEB6-4052-8F82-F3065A3D9D28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450D2-055C-4395-BD61-7757FD5DC1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4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351" y="343008"/>
            <a:ext cx="2950087" cy="1200521"/>
          </a:xfrm>
          <a:prstGeom prst="rect">
            <a:avLst/>
          </a:prstGeom>
        </p:spPr>
        <p:txBody>
          <a:bodyPr lIns="76093" tIns="38047" rIns="76093" bIns="38047" anchor="b"/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464" y="741595"/>
            <a:ext cx="4629954" cy="3655553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2700"/>
            </a:lvl1pPr>
            <a:lvl2pPr marL="380464" indent="0">
              <a:buNone/>
              <a:defRPr sz="2300"/>
            </a:lvl2pPr>
            <a:lvl3pPr marL="760928" indent="0">
              <a:buNone/>
              <a:defRPr sz="2000"/>
            </a:lvl3pPr>
            <a:lvl4pPr marL="1141392" indent="0">
              <a:buNone/>
              <a:defRPr sz="1700"/>
            </a:lvl4pPr>
            <a:lvl5pPr marL="1521856" indent="0">
              <a:buNone/>
              <a:defRPr sz="1700"/>
            </a:lvl5pPr>
            <a:lvl6pPr marL="1902320" indent="0">
              <a:buNone/>
              <a:defRPr sz="1700"/>
            </a:lvl6pPr>
            <a:lvl7pPr marL="2282784" indent="0">
              <a:buNone/>
              <a:defRPr sz="1700"/>
            </a:lvl7pPr>
            <a:lvl8pPr marL="2663248" indent="0">
              <a:buNone/>
              <a:defRPr sz="1700"/>
            </a:lvl8pPr>
            <a:lvl9pPr marL="3043712" indent="0">
              <a:buNone/>
              <a:defRPr sz="17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351" y="1543527"/>
            <a:ext cx="2950087" cy="2859971"/>
          </a:xfrm>
          <a:prstGeom prst="rect">
            <a:avLst/>
          </a:prstGeom>
        </p:spPr>
        <p:txBody>
          <a:bodyPr lIns="76093" tIns="38047" rIns="76093" bIns="38047"/>
          <a:lstStyle>
            <a:lvl1pPr marL="0" indent="0">
              <a:buNone/>
              <a:defRPr sz="1400"/>
            </a:lvl1pPr>
            <a:lvl2pPr marL="380464" indent="0">
              <a:buNone/>
              <a:defRPr sz="1200"/>
            </a:lvl2pPr>
            <a:lvl3pPr marL="760928" indent="0">
              <a:buNone/>
              <a:defRPr sz="1000"/>
            </a:lvl3pPr>
            <a:lvl4pPr marL="1141392" indent="0">
              <a:buNone/>
              <a:defRPr sz="800"/>
            </a:lvl4pPr>
            <a:lvl5pPr marL="1521856" indent="0">
              <a:buNone/>
              <a:defRPr sz="800"/>
            </a:lvl5pPr>
            <a:lvl6pPr marL="1902320" indent="0">
              <a:buNone/>
              <a:defRPr sz="800"/>
            </a:lvl6pPr>
            <a:lvl7pPr marL="2282784" indent="0">
              <a:buNone/>
              <a:defRPr sz="800"/>
            </a:lvl7pPr>
            <a:lvl8pPr marL="2663248" indent="0">
              <a:buNone/>
              <a:defRPr sz="800"/>
            </a:lvl8pPr>
            <a:lvl9pPr marL="3043712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8E6DD-636A-4587-A36F-151D1197965B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AE069-22BE-49E9-BAA6-F5DCACFD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9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B81A3-433F-4A10-8D6A-32E6AB9A035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051DF0F-5E58-4BA9-BD39-6F9AA9991C81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143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2143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1031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9" y="71460"/>
            <a:ext cx="500149" cy="57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  <p:sldLayoutId id="2147485069" r:id="rId12"/>
    <p:sldLayoutId id="2147485070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1" fontAlgn="base" hangingPunct="1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1" fontAlgn="base" hangingPunct="1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759" y="4768737"/>
            <a:ext cx="2057757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l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DD626C-2ACB-43A0-B9E0-3968269F0EC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476" y="4768737"/>
            <a:ext cx="3086636" cy="274721"/>
          </a:xfrm>
          <a:prstGeom prst="rect">
            <a:avLst/>
          </a:prstGeom>
        </p:spPr>
        <p:txBody>
          <a:bodyPr vert="horz" lIns="76093" tIns="38047" rIns="76093" bIns="38047" rtlCol="0" anchor="ctr"/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073" y="4768737"/>
            <a:ext cx="2057757" cy="274721"/>
          </a:xfrm>
          <a:prstGeom prst="rect">
            <a:avLst/>
          </a:prstGeom>
        </p:spPr>
        <p:txBody>
          <a:bodyPr vert="horz" wrap="square" lIns="76093" tIns="38047" rIns="76093" bIns="3804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898989"/>
                </a:solidFill>
              </a:defRPr>
            </a:lvl1pPr>
          </a:lstStyle>
          <a:p>
            <a:fld id="{C44DA780-2B0C-4EB5-A7E1-8FDCCF7D34BD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703482"/>
            <a:ext cx="785949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143199" y="703482"/>
            <a:ext cx="8002390" cy="142919"/>
          </a:xfrm>
          <a:prstGeom prst="rect">
            <a:avLst/>
          </a:prstGeom>
          <a:solidFill>
            <a:srgbClr val="139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pic>
        <p:nvPicPr>
          <p:cNvPr id="2055" name="图片" descr="{F77AF79A-A7F3-438F-9BC3-2BBCE9BC2E23}.jpg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8" y="499128"/>
            <a:ext cx="540000" cy="6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9" r:id="rId2"/>
    <p:sldLayoutId id="2147485060" r:id="rId3"/>
    <p:sldLayoutId id="2147485061" r:id="rId4"/>
    <p:sldLayoutId id="2147485062" r:id="rId5"/>
    <p:sldLayoutId id="2147485063" r:id="rId6"/>
    <p:sldLayoutId id="2147485064" r:id="rId7"/>
    <p:sldLayoutId id="2147485065" r:id="rId8"/>
    <p:sldLayoutId id="2147485066" r:id="rId9"/>
    <p:sldLayoutId id="2147485067" r:id="rId10"/>
    <p:sldLayoutId id="214748506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80464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760928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141392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521856" algn="l" rtl="0" fontAlgn="base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90232" indent="-190232" algn="l" rtl="0" eaLnBrk="0" fontAlgn="base" hangingPunct="0">
        <a:lnSpc>
          <a:spcPct val="90000"/>
        </a:lnSpc>
        <a:spcBef>
          <a:spcPts val="832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0696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1160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624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088" indent="-190232" algn="l" rtl="0" eaLnBrk="0" fontAlgn="base" hangingPunct="0">
        <a:lnSpc>
          <a:spcPct val="90000"/>
        </a:lnSpc>
        <a:spcBef>
          <a:spcPts val="416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2552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016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3480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3944" indent="-190232" algn="l" defTabSz="760928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46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2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139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1856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2320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2784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3248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3712" algn="l" defTabSz="76092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"/>
          <p:cNvSpPr>
            <a:spLocks noChangeArrowheads="1"/>
          </p:cNvSpPr>
          <p:nvPr/>
        </p:nvSpPr>
        <p:spPr bwMode="auto">
          <a:xfrm>
            <a:off x="0" y="104810"/>
            <a:ext cx="9178932" cy="519273"/>
          </a:xfrm>
          <a:prstGeom prst="rect">
            <a:avLst/>
          </a:prstGeom>
          <a:solidFill>
            <a:srgbClr val="008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4099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43787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"/>
          <p:cNvSpPr>
            <a:spLocks noChangeArrowheads="1"/>
          </p:cNvSpPr>
          <p:nvPr/>
        </p:nvSpPr>
        <p:spPr bwMode="auto">
          <a:xfrm>
            <a:off x="0" y="-4764"/>
            <a:ext cx="9178932" cy="428759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1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04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05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111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130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4131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2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3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4134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4135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4136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8671" y="3220816"/>
            <a:ext cx="4979090" cy="323058"/>
          </a:xfrm>
          <a:prstGeom prst="rect">
            <a:avLst/>
          </a:prstGeom>
          <a:noFill/>
        </p:spPr>
        <p:txBody>
          <a:bodyPr wrap="square" lIns="76093" tIns="38047" rIns="76093" bIns="38047" rtlCol="0">
            <a:spAutoFit/>
          </a:bodyPr>
          <a:lstStyle/>
          <a:p>
            <a:r>
              <a:rPr lang="zh-CN" altLang="en-US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重庆医药（集团）股份有限公司信息中心 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 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2016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年</a:t>
            </a:r>
            <a:r>
              <a:rPr lang="en-US" altLang="zh-CN" sz="16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</a:t>
            </a:r>
            <a:r>
              <a:rPr lang="en-US" altLang="zh-CN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 12</a:t>
            </a:r>
            <a:r>
              <a:rPr lang="zh-CN" altLang="en-US" sz="1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Impact" pitchFamily="34" charset="0"/>
              </a:rPr>
              <a:t>月</a:t>
            </a:r>
            <a:endParaRPr lang="zh-CN" altLang="en-US" sz="16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3" name="Text Box 1032"/>
          <p:cNvSpPr>
            <a:spLocks noChangeArrowheads="1"/>
          </p:cNvSpPr>
          <p:nvPr/>
        </p:nvSpPr>
        <p:spPr bwMode="auto">
          <a:xfrm>
            <a:off x="1192008" y="1276400"/>
            <a:ext cx="6753225" cy="12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罗马攻略</a:t>
            </a:r>
            <a:endParaRPr lang="zh-CN" altLang="en-US" dirty="0"/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228" y="4001736"/>
            <a:ext cx="1200513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685" y="4001736"/>
            <a:ext cx="1300473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693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3962" y="4001736"/>
            <a:ext cx="128451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83" y="4001736"/>
            <a:ext cx="12386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2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二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1230" y="2623011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38" y="628328"/>
            <a:ext cx="8208912" cy="430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418" y="484312"/>
            <a:ext cx="7058443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4" y="484312"/>
            <a:ext cx="7876190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59073" y="4634304"/>
            <a:ext cx="2057757" cy="274721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3" name="直接连接符 6"/>
          <p:cNvSpPr>
            <a:spLocks noChangeShapeType="1"/>
          </p:cNvSpPr>
          <p:nvPr/>
        </p:nvSpPr>
        <p:spPr bwMode="auto">
          <a:xfrm>
            <a:off x="1724025" y="-451792"/>
            <a:ext cx="0" cy="261937"/>
          </a:xfrm>
          <a:prstGeom prst="line">
            <a:avLst/>
          </a:prstGeom>
          <a:noFill/>
          <a:ln w="9525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330" y="628328"/>
            <a:ext cx="8424936" cy="433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020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23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altLang="zh-CN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3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三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197770" y="3193462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19688" y="264857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84342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40262" y="1466113"/>
            <a:ext cx="1943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40262" y="2270032"/>
            <a:ext cx="14718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712" y="3181141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712" y="4145845"/>
            <a:ext cx="14718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4572794" y="844352"/>
            <a:ext cx="31756" cy="3891849"/>
          </a:xfrm>
          <a:prstGeom prst="line">
            <a:avLst/>
          </a:prstGeom>
          <a:ln w="25400">
            <a:solidFill>
              <a:srgbClr val="092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4153621" y="3771198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153621" y="2500536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153621" y="1138981"/>
            <a:ext cx="903445" cy="676484"/>
          </a:xfrm>
          <a:custGeom>
            <a:avLst/>
            <a:gdLst>
              <a:gd name="connsiteX0" fmla="*/ 390398 w 780796"/>
              <a:gd name="connsiteY0" fmla="*/ 0 h 780796"/>
              <a:gd name="connsiteX1" fmla="*/ 780796 w 780796"/>
              <a:gd name="connsiteY1" fmla="*/ 390398 h 780796"/>
              <a:gd name="connsiteX2" fmla="*/ 390398 w 780796"/>
              <a:gd name="connsiteY2" fmla="*/ 780796 h 780796"/>
              <a:gd name="connsiteX3" fmla="*/ 0 w 780796"/>
              <a:gd name="connsiteY3" fmla="*/ 390398 h 780796"/>
              <a:gd name="connsiteX4" fmla="*/ 13 w 780796"/>
              <a:gd name="connsiteY4" fmla="*/ 390270 h 780796"/>
              <a:gd name="connsiteX5" fmla="*/ 372619 w 780796"/>
              <a:gd name="connsiteY5" fmla="*/ 390270 h 780796"/>
              <a:gd name="connsiteX6" fmla="*/ 372619 w 780796"/>
              <a:gd name="connsiteY6" fmla="*/ 1792 h 78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796" h="780796">
                <a:moveTo>
                  <a:pt x="390398" y="0"/>
                </a:moveTo>
                <a:cubicBezTo>
                  <a:pt x="606009" y="0"/>
                  <a:pt x="780796" y="174787"/>
                  <a:pt x="780796" y="390398"/>
                </a:cubicBezTo>
                <a:cubicBezTo>
                  <a:pt x="780796" y="606009"/>
                  <a:pt x="606009" y="780796"/>
                  <a:pt x="390398" y="780796"/>
                </a:cubicBezTo>
                <a:cubicBezTo>
                  <a:pt x="174787" y="780796"/>
                  <a:pt x="0" y="606009"/>
                  <a:pt x="0" y="390398"/>
                </a:cubicBezTo>
                <a:lnTo>
                  <a:pt x="13" y="390270"/>
                </a:lnTo>
                <a:lnTo>
                  <a:pt x="372619" y="390270"/>
                </a:lnTo>
                <a:lnTo>
                  <a:pt x="372619" y="1792"/>
                </a:lnTo>
                <a:close/>
              </a:path>
            </a:pathLst>
          </a:custGeom>
          <a:solidFill>
            <a:srgbClr val="09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250476" y="121163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0" name="椭圆 19"/>
          <p:cNvSpPr/>
          <p:nvPr/>
        </p:nvSpPr>
        <p:spPr>
          <a:xfrm>
            <a:off x="4250476" y="2573187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1" name="椭圆 20"/>
          <p:cNvSpPr/>
          <p:nvPr/>
        </p:nvSpPr>
        <p:spPr>
          <a:xfrm>
            <a:off x="4250476" y="3848612"/>
            <a:ext cx="709735" cy="531183"/>
          </a:xfrm>
          <a:prstGeom prst="ellipse">
            <a:avLst/>
          </a:pr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2" name="任意多边形 21"/>
          <p:cNvSpPr/>
          <p:nvPr/>
        </p:nvSpPr>
        <p:spPr>
          <a:xfrm rot="5400000">
            <a:off x="1741678" y="-474596"/>
            <a:ext cx="749134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 rot="16200000">
            <a:off x="6509104" y="1030301"/>
            <a:ext cx="82049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24" name="任意多边形 23"/>
          <p:cNvSpPr/>
          <p:nvPr/>
        </p:nvSpPr>
        <p:spPr>
          <a:xfrm rot="5400000">
            <a:off x="1845076" y="2232409"/>
            <a:ext cx="677819" cy="3616953"/>
          </a:xfrm>
          <a:custGeom>
            <a:avLst/>
            <a:gdLst>
              <a:gd name="connsiteX0" fmla="*/ 0 w 1156448"/>
              <a:gd name="connsiteY0" fmla="*/ 3996014 h 4188759"/>
              <a:gd name="connsiteX1" fmla="*/ 0 w 1156448"/>
              <a:gd name="connsiteY1" fmla="*/ 602881 h 4188759"/>
              <a:gd name="connsiteX2" fmla="*/ 192745 w 1156448"/>
              <a:gd name="connsiteY2" fmla="*/ 410136 h 4188759"/>
              <a:gd name="connsiteX3" fmla="*/ 612131 w 1156448"/>
              <a:gd name="connsiteY3" fmla="*/ 410136 h 4188759"/>
              <a:gd name="connsiteX4" fmla="*/ 789354 w 1156448"/>
              <a:gd name="connsiteY4" fmla="*/ 0 h 4188759"/>
              <a:gd name="connsiteX5" fmla="*/ 966576 w 1156448"/>
              <a:gd name="connsiteY5" fmla="*/ 410136 h 4188759"/>
              <a:gd name="connsiteX6" fmla="*/ 963705 w 1156448"/>
              <a:gd name="connsiteY6" fmla="*/ 410136 h 4188759"/>
              <a:gd name="connsiteX7" fmla="*/ 1038728 w 1156448"/>
              <a:gd name="connsiteY7" fmla="*/ 425283 h 4188759"/>
              <a:gd name="connsiteX8" fmla="*/ 1156448 w 1156448"/>
              <a:gd name="connsiteY8" fmla="*/ 602881 h 4188759"/>
              <a:gd name="connsiteX9" fmla="*/ 1156448 w 1156448"/>
              <a:gd name="connsiteY9" fmla="*/ 3996014 h 4188759"/>
              <a:gd name="connsiteX10" fmla="*/ 963703 w 1156448"/>
              <a:gd name="connsiteY10" fmla="*/ 4188759 h 4188759"/>
              <a:gd name="connsiteX11" fmla="*/ 192745 w 1156448"/>
              <a:gd name="connsiteY11" fmla="*/ 4188759 h 4188759"/>
              <a:gd name="connsiteX12" fmla="*/ 0 w 1156448"/>
              <a:gd name="connsiteY12" fmla="*/ 3996014 h 41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6448" h="4188759">
                <a:moveTo>
                  <a:pt x="0" y="3996014"/>
                </a:moveTo>
                <a:lnTo>
                  <a:pt x="0" y="602881"/>
                </a:lnTo>
                <a:cubicBezTo>
                  <a:pt x="0" y="496431"/>
                  <a:pt x="86295" y="410136"/>
                  <a:pt x="192745" y="410136"/>
                </a:cubicBezTo>
                <a:lnTo>
                  <a:pt x="612131" y="410136"/>
                </a:lnTo>
                <a:lnTo>
                  <a:pt x="789354" y="0"/>
                </a:lnTo>
                <a:lnTo>
                  <a:pt x="966576" y="410136"/>
                </a:lnTo>
                <a:lnTo>
                  <a:pt x="963705" y="410136"/>
                </a:lnTo>
                <a:lnTo>
                  <a:pt x="1038728" y="425283"/>
                </a:lnTo>
                <a:cubicBezTo>
                  <a:pt x="1107907" y="454543"/>
                  <a:pt x="1156448" y="523043"/>
                  <a:pt x="1156448" y="602881"/>
                </a:cubicBezTo>
                <a:lnTo>
                  <a:pt x="1156448" y="3996014"/>
                </a:lnTo>
                <a:cubicBezTo>
                  <a:pt x="1156448" y="4102464"/>
                  <a:pt x="1070153" y="4188759"/>
                  <a:pt x="963703" y="4188759"/>
                </a:cubicBezTo>
                <a:lnTo>
                  <a:pt x="192745" y="4188759"/>
                </a:lnTo>
                <a:cubicBezTo>
                  <a:pt x="86295" y="4188759"/>
                  <a:pt x="0" y="4102464"/>
                  <a:pt x="0" y="3996014"/>
                </a:cubicBezTo>
                <a:close/>
              </a:path>
            </a:pathLst>
          </a:custGeom>
          <a:solidFill>
            <a:srgbClr val="217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24322" y="113238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搭建集团信息化基础服务平台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5621272" y="2458039"/>
            <a:ext cx="3043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构建移动化平台</a:t>
            </a:r>
            <a:r>
              <a:rPr lang="zh-CN" altLang="en-US" dirty="0"/>
              <a:t>，展现信息化初步成果</a:t>
            </a:r>
          </a:p>
        </p:txBody>
      </p:sp>
      <p:sp>
        <p:nvSpPr>
          <p:cNvPr id="11" name="矩形 10"/>
          <p:cNvSpPr/>
          <p:nvPr/>
        </p:nvSpPr>
        <p:spPr>
          <a:xfrm>
            <a:off x="554941" y="3692002"/>
            <a:ext cx="295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紧跟集团业务拓展，持续优化业务范围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30" y="21025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矩形"/>
          <p:cNvSpPr>
            <a:spLocks noChangeArrowheads="1"/>
          </p:cNvSpPr>
          <p:nvPr/>
        </p:nvSpPr>
        <p:spPr bwMode="auto">
          <a:xfrm>
            <a:off x="0" y="2"/>
            <a:ext cx="9178932" cy="428757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矩形"/>
          <p:cNvSpPr>
            <a:spLocks noChangeArrowheads="1"/>
          </p:cNvSpPr>
          <p:nvPr/>
        </p:nvSpPr>
        <p:spPr bwMode="auto">
          <a:xfrm>
            <a:off x="0" y="3787359"/>
            <a:ext cx="9178932" cy="1357731"/>
          </a:xfrm>
          <a:prstGeom prst="rect">
            <a:avLst/>
          </a:prstGeom>
          <a:solidFill>
            <a:srgbClr val="139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7" name="矩形"/>
          <p:cNvSpPr>
            <a:spLocks noChangeArrowheads="1"/>
          </p:cNvSpPr>
          <p:nvPr/>
        </p:nvSpPr>
        <p:spPr bwMode="auto">
          <a:xfrm>
            <a:off x="428700" y="2942547"/>
            <a:ext cx="8359639" cy="78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重庆医药（集团）股份有限公司  信息中心</a:t>
            </a:r>
            <a:br>
              <a:rPr lang="zh-CN" altLang="en-US" sz="1200" b="1" dirty="0">
                <a:solidFill>
                  <a:srgbClr val="139D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b="1" noProof="1">
              <a:solidFill>
                <a:srgbClr val="139D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图片" descr="{F77AF79A-A7F3-438F-9BC3-2BBCE9BC2E23}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832" y="3007657"/>
            <a:ext cx="411234" cy="51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Freeform 5"/>
          <p:cNvSpPr>
            <a:spLocks noChangeArrowheads="1"/>
          </p:cNvSpPr>
          <p:nvPr/>
        </p:nvSpPr>
        <p:spPr bwMode="auto">
          <a:xfrm>
            <a:off x="628759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00" name="矩形"/>
          <p:cNvSpPr>
            <a:spLocks noChangeArrowheads="1"/>
          </p:cNvSpPr>
          <p:nvPr/>
        </p:nvSpPr>
        <p:spPr bwMode="auto">
          <a:xfrm flipV="1">
            <a:off x="1" y="3858816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206" name="矩形"/>
          <p:cNvSpPr>
            <a:spLocks noChangeArrowheads="1"/>
          </p:cNvSpPr>
          <p:nvPr/>
        </p:nvSpPr>
        <p:spPr bwMode="auto">
          <a:xfrm flipV="1">
            <a:off x="1" y="5002169"/>
            <a:ext cx="9145588" cy="460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57700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6" name="矩形 45"/>
          <p:cNvSpPr/>
          <p:nvPr/>
        </p:nvSpPr>
        <p:spPr>
          <a:xfrm>
            <a:off x="1857700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7" name="矩形 46"/>
          <p:cNvSpPr/>
          <p:nvPr/>
        </p:nvSpPr>
        <p:spPr>
          <a:xfrm>
            <a:off x="1857700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8" name="矩形 47"/>
          <p:cNvSpPr/>
          <p:nvPr/>
        </p:nvSpPr>
        <p:spPr>
          <a:xfrm>
            <a:off x="3786848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49" name="矩形 48"/>
          <p:cNvSpPr/>
          <p:nvPr/>
        </p:nvSpPr>
        <p:spPr>
          <a:xfrm>
            <a:off x="3786848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0" name="矩形 49"/>
          <p:cNvSpPr/>
          <p:nvPr/>
        </p:nvSpPr>
        <p:spPr>
          <a:xfrm>
            <a:off x="3786848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1" name="矩形 50"/>
          <p:cNvSpPr/>
          <p:nvPr/>
        </p:nvSpPr>
        <p:spPr>
          <a:xfrm>
            <a:off x="5501646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2" name="矩形 51"/>
          <p:cNvSpPr/>
          <p:nvPr/>
        </p:nvSpPr>
        <p:spPr>
          <a:xfrm>
            <a:off x="5501646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3" name="矩形 52"/>
          <p:cNvSpPr/>
          <p:nvPr/>
        </p:nvSpPr>
        <p:spPr>
          <a:xfrm>
            <a:off x="5501646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4" name="矩形 53"/>
          <p:cNvSpPr/>
          <p:nvPr/>
        </p:nvSpPr>
        <p:spPr>
          <a:xfrm>
            <a:off x="7287893" y="4073196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5" name="矩形 54"/>
          <p:cNvSpPr/>
          <p:nvPr/>
        </p:nvSpPr>
        <p:spPr>
          <a:xfrm>
            <a:off x="7287893" y="4359034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6" name="矩形 55"/>
          <p:cNvSpPr/>
          <p:nvPr/>
        </p:nvSpPr>
        <p:spPr>
          <a:xfrm>
            <a:off x="7287893" y="4644872"/>
            <a:ext cx="14290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7" name="矩形 56"/>
          <p:cNvSpPr/>
          <p:nvPr/>
        </p:nvSpPr>
        <p:spPr>
          <a:xfrm>
            <a:off x="0" y="4073196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8" name="矩形 57"/>
          <p:cNvSpPr/>
          <p:nvPr/>
        </p:nvSpPr>
        <p:spPr>
          <a:xfrm>
            <a:off x="2" y="4359034"/>
            <a:ext cx="80977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59" name="矩形 58"/>
          <p:cNvSpPr/>
          <p:nvPr/>
        </p:nvSpPr>
        <p:spPr>
          <a:xfrm>
            <a:off x="0" y="4644872"/>
            <a:ext cx="71450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0" name="矩形 59"/>
          <p:cNvSpPr/>
          <p:nvPr/>
        </p:nvSpPr>
        <p:spPr>
          <a:xfrm>
            <a:off x="9110658" y="4073196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1" name="矩形 60"/>
          <p:cNvSpPr/>
          <p:nvPr/>
        </p:nvSpPr>
        <p:spPr>
          <a:xfrm>
            <a:off x="9110658" y="4359034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62" name="矩形 61"/>
          <p:cNvSpPr/>
          <p:nvPr/>
        </p:nvSpPr>
        <p:spPr>
          <a:xfrm>
            <a:off x="9110658" y="4644872"/>
            <a:ext cx="69862" cy="214378"/>
          </a:xfrm>
          <a:prstGeom prst="rect">
            <a:avLst/>
          </a:prstGeom>
          <a:solidFill>
            <a:schemeClr val="bg1"/>
          </a:solidFill>
          <a:ln>
            <a:solidFill>
              <a:srgbClr val="139D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93" tIns="38047" rIns="76093" bIns="38047"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8225" name="TextBox 68"/>
          <p:cNvSpPr txBox="1">
            <a:spLocks noChangeArrowheads="1"/>
          </p:cNvSpPr>
          <p:nvPr/>
        </p:nvSpPr>
        <p:spPr bwMode="auto">
          <a:xfrm>
            <a:off x="6287592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</a:t>
            </a:r>
          </a:p>
        </p:txBody>
      </p:sp>
      <p:sp>
        <p:nvSpPr>
          <p:cNvPr id="8226" name="Freeform 5"/>
          <p:cNvSpPr>
            <a:spLocks noChangeArrowheads="1"/>
          </p:cNvSpPr>
          <p:nvPr/>
        </p:nvSpPr>
        <p:spPr bwMode="auto">
          <a:xfrm>
            <a:off x="6930645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7" name="Freeform 5"/>
          <p:cNvSpPr>
            <a:spLocks noChangeArrowheads="1"/>
          </p:cNvSpPr>
          <p:nvPr/>
        </p:nvSpPr>
        <p:spPr bwMode="auto">
          <a:xfrm>
            <a:off x="7645144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8" name="Freeform 5"/>
          <p:cNvSpPr>
            <a:spLocks noChangeArrowheads="1"/>
          </p:cNvSpPr>
          <p:nvPr/>
        </p:nvSpPr>
        <p:spPr bwMode="auto">
          <a:xfrm>
            <a:off x="8288192" y="214379"/>
            <a:ext cx="600179" cy="541504"/>
          </a:xfrm>
          <a:custGeom>
            <a:avLst/>
            <a:gdLst>
              <a:gd name="T0" fmla="*/ 2147483647 w 2740"/>
              <a:gd name="T1" fmla="*/ 2147483647 h 2446"/>
              <a:gd name="T2" fmla="*/ 2147483647 w 2740"/>
              <a:gd name="T3" fmla="*/ 2147483647 h 2446"/>
              <a:gd name="T4" fmla="*/ 2147483647 w 2740"/>
              <a:gd name="T5" fmla="*/ 2147483647 h 2446"/>
              <a:gd name="T6" fmla="*/ 2147483647 w 2740"/>
              <a:gd name="T7" fmla="*/ 2147483647 h 2446"/>
              <a:gd name="T8" fmla="*/ 2147483647 w 2740"/>
              <a:gd name="T9" fmla="*/ 2147483647 h 2446"/>
              <a:gd name="T10" fmla="*/ 2147483647 w 2740"/>
              <a:gd name="T11" fmla="*/ 2147483647 h 2446"/>
              <a:gd name="T12" fmla="*/ 2147483647 w 2740"/>
              <a:gd name="T13" fmla="*/ 2147483647 h 2446"/>
              <a:gd name="T14" fmla="*/ 0 w 2740"/>
              <a:gd name="T15" fmla="*/ 2147483647 h 2446"/>
              <a:gd name="T16" fmla="*/ 2147483647 w 2740"/>
              <a:gd name="T17" fmla="*/ 2147483647 h 2446"/>
              <a:gd name="T18" fmla="*/ 2147483647 w 2740"/>
              <a:gd name="T19" fmla="*/ 2147483647 h 2446"/>
              <a:gd name="T20" fmla="*/ 2147483647 w 2740"/>
              <a:gd name="T21" fmla="*/ 2147483647 h 2446"/>
              <a:gd name="T22" fmla="*/ 2147483647 w 2740"/>
              <a:gd name="T23" fmla="*/ 2147483647 h 2446"/>
              <a:gd name="T24" fmla="*/ 2147483647 w 2740"/>
              <a:gd name="T25" fmla="*/ 2147483647 h 2446"/>
              <a:gd name="T26" fmla="*/ 2147483647 w 2740"/>
              <a:gd name="T27" fmla="*/ 2147483647 h 2446"/>
              <a:gd name="T28" fmla="*/ 2147483647 w 2740"/>
              <a:gd name="T29" fmla="*/ 2147483647 h 2446"/>
              <a:gd name="T30" fmla="*/ 2147483647 w 2740"/>
              <a:gd name="T31" fmla="*/ 2147483647 h 2446"/>
              <a:gd name="T32" fmla="*/ 2147483647 w 2740"/>
              <a:gd name="T33" fmla="*/ 2147483647 h 2446"/>
              <a:gd name="T34" fmla="*/ 2147483647 w 2740"/>
              <a:gd name="T35" fmla="*/ 2147483647 h 2446"/>
              <a:gd name="T36" fmla="*/ 2147483647 w 2740"/>
              <a:gd name="T37" fmla="*/ 2147483647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85C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8229" name="TextBox 72"/>
          <p:cNvSpPr txBox="1">
            <a:spLocks noChangeArrowheads="1"/>
          </p:cNvSpPr>
          <p:nvPr/>
        </p:nvSpPr>
        <p:spPr bwMode="auto">
          <a:xfrm>
            <a:off x="6930644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人本</a:t>
            </a:r>
          </a:p>
        </p:txBody>
      </p:sp>
      <p:sp>
        <p:nvSpPr>
          <p:cNvPr id="8230" name="TextBox 73"/>
          <p:cNvSpPr txBox="1">
            <a:spLocks noChangeArrowheads="1"/>
          </p:cNvSpPr>
          <p:nvPr/>
        </p:nvSpPr>
        <p:spPr bwMode="auto">
          <a:xfrm>
            <a:off x="7645143" y="285838"/>
            <a:ext cx="643049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和谐</a:t>
            </a:r>
          </a:p>
        </p:txBody>
      </p:sp>
      <p:sp>
        <p:nvSpPr>
          <p:cNvPr id="8231" name="TextBox 74"/>
          <p:cNvSpPr txBox="1">
            <a:spLocks noChangeArrowheads="1"/>
          </p:cNvSpPr>
          <p:nvPr/>
        </p:nvSpPr>
        <p:spPr bwMode="auto">
          <a:xfrm>
            <a:off x="8288189" y="285838"/>
            <a:ext cx="643050" cy="35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感恩</a:t>
            </a:r>
          </a:p>
        </p:txBody>
      </p:sp>
      <p:sp>
        <p:nvSpPr>
          <p:cNvPr id="43" name="矩形"/>
          <p:cNvSpPr/>
          <p:nvPr/>
        </p:nvSpPr>
        <p:spPr>
          <a:xfrm>
            <a:off x="428700" y="1643572"/>
            <a:ext cx="8359639" cy="7860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lIns="76093" tIns="38047" rIns="76093" bIns="38047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noProof="1">
                <a:solidFill>
                  <a:srgbClr val="139D2A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pic>
        <p:nvPicPr>
          <p:cNvPr id="41" name="图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9165" y="4001736"/>
            <a:ext cx="1213066" cy="94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015" y="4001736"/>
            <a:ext cx="1463932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7447" y="4001736"/>
            <a:ext cx="1357546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327" y="4001736"/>
            <a:ext cx="1348025" cy="92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290" y="4004628"/>
            <a:ext cx="1321032" cy="926082"/>
          </a:xfrm>
          <a:prstGeom prst="rect">
            <a:avLst/>
          </a:prstGeom>
        </p:spPr>
      </p:pic>
      <p:pic>
        <p:nvPicPr>
          <p:cNvPr id="65" name="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0" y="2254900"/>
            <a:ext cx="9145588" cy="16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589689" cy="312286"/>
          </a:xfr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文本框 6"/>
          <p:cNvSpPr>
            <a:spLocks noChangeArrowheads="1"/>
          </p:cNvSpPr>
          <p:nvPr/>
        </p:nvSpPr>
        <p:spPr bwMode="auto">
          <a:xfrm>
            <a:off x="1186518" y="2240346"/>
            <a:ext cx="2827326" cy="11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093" tIns="38047" rIns="76093" bIns="38047">
            <a:spAutoFit/>
          </a:bodyPr>
          <a:lstStyle/>
          <a:p>
            <a:pPr algn="ctr"/>
            <a:r>
              <a:rPr lang="zh-CN" altLang="en-US" sz="6700" b="1" dirty="0">
                <a:solidFill>
                  <a:schemeClr val="accent6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rPr>
              <a:t>目录</a:t>
            </a:r>
          </a:p>
        </p:txBody>
      </p: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754848" y="1637595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4268" y="1636440"/>
            <a:ext cx="392300" cy="414009"/>
            <a:chOff x="3598200" y="1732459"/>
            <a:chExt cx="1947600" cy="1994400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3754848" y="2554900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4268" y="2553746"/>
            <a:ext cx="392300" cy="414009"/>
            <a:chOff x="3598200" y="1732459"/>
            <a:chExt cx="1947600" cy="1994400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直接连接符 49"/>
          <p:cNvSpPr>
            <a:spLocks noChangeShapeType="1"/>
          </p:cNvSpPr>
          <p:nvPr/>
        </p:nvSpPr>
        <p:spPr bwMode="auto">
          <a:xfrm>
            <a:off x="4196567" y="2104404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2" name="直接连接符 51"/>
          <p:cNvSpPr>
            <a:spLocks noChangeShapeType="1"/>
          </p:cNvSpPr>
          <p:nvPr/>
        </p:nvSpPr>
        <p:spPr bwMode="auto">
          <a:xfrm>
            <a:off x="4212691" y="3002902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702242" y="3385471"/>
            <a:ext cx="477333" cy="454742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900">
              <a:solidFill>
                <a:srgbClr val="F38E0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直接连接符 54"/>
          <p:cNvSpPr>
            <a:spLocks noChangeShapeType="1"/>
          </p:cNvSpPr>
          <p:nvPr/>
        </p:nvSpPr>
        <p:spPr bwMode="auto">
          <a:xfrm>
            <a:off x="4232181" y="3818775"/>
            <a:ext cx="3996488" cy="1346"/>
          </a:xfrm>
          <a:prstGeom prst="line">
            <a:avLst/>
          </a:prstGeom>
          <a:ln>
            <a:headEnd type="oval" w="med" len="med"/>
            <a:tailEnd type="oval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76093" tIns="38047" rIns="76093" bIns="38047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763404" y="3404766"/>
            <a:ext cx="392300" cy="414009"/>
            <a:chOff x="3598200" y="1732459"/>
            <a:chExt cx="1947600" cy="1994400"/>
          </a:xfrm>
        </p:grpSpPr>
        <p:sp>
          <p:nvSpPr>
            <p:cNvPr id="57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212754" y="2428528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定规划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2754" y="1564432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12754" y="3220616"/>
            <a:ext cx="39604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展宏图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5676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217099" y="473613"/>
            <a:ext cx="2910312" cy="453717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717" y="123516"/>
            <a:ext cx="1025706" cy="312286"/>
          </a:xfrm>
          <a:solidFill>
            <a:srgbClr val="139D2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>
            <a:spLocks noChangeArrowheads="1"/>
          </p:cNvSpPr>
          <p:nvPr/>
        </p:nvSpPr>
        <p:spPr bwMode="auto">
          <a:xfrm>
            <a:off x="1182705" y="2033869"/>
            <a:ext cx="2958214" cy="169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093" tIns="38047" rIns="76093" bIns="38047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1158399" y="1683393"/>
            <a:ext cx="3198457" cy="2169825"/>
            <a:chOff x="150688" y="0"/>
            <a:chExt cx="4205288" cy="2558046"/>
          </a:xfrm>
        </p:grpSpPr>
        <p:sp>
          <p:nvSpPr>
            <p:cNvPr id="24" name="文本框 6"/>
            <p:cNvSpPr>
              <a:spLocks noChangeArrowheads="1"/>
            </p:cNvSpPr>
            <p:nvPr/>
          </p:nvSpPr>
          <p:spPr bwMode="auto">
            <a:xfrm>
              <a:off x="150688" y="0"/>
              <a:ext cx="4205288" cy="255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3500" b="1" dirty="0" smtClean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0</a:t>
              </a:r>
              <a:r>
                <a:rPr lang="en-US" sz="13500" b="1" dirty="0">
                  <a:solidFill>
                    <a:srgbClr val="F27120"/>
                  </a:solidFill>
                  <a:latin typeface="Arial Black" pitchFamily="34" charset="0"/>
                  <a:ea typeface="微软雅黑" pitchFamily="34" charset="-122"/>
                  <a:sym typeface="Times New Roman" pitchFamily="18" charset="0"/>
                </a:rPr>
                <a:t>1</a:t>
              </a:r>
              <a:endParaRPr lang="zh-CN" altLang="en-US" sz="13500" b="1" dirty="0">
                <a:solidFill>
                  <a:srgbClr val="F27120"/>
                </a:solidFill>
                <a:latin typeface="Arial Black" pitchFamily="34" charset="0"/>
                <a:ea typeface="微软雅黑" pitchFamily="34" charset="-122"/>
                <a:sym typeface="Times New Roman" pitchFamily="18" charset="0"/>
              </a:endParaRPr>
            </a:p>
          </p:txBody>
        </p:sp>
        <p:sp>
          <p:nvSpPr>
            <p:cNvPr id="25" name="文本框 7"/>
            <p:cNvSpPr>
              <a:spLocks noChangeArrowheads="1"/>
            </p:cNvSpPr>
            <p:nvPr/>
          </p:nvSpPr>
          <p:spPr bwMode="auto">
            <a:xfrm>
              <a:off x="150689" y="1254125"/>
              <a:ext cx="3930176" cy="526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第  </a:t>
              </a:r>
              <a:r>
                <a:rPr lang="zh-CN" altLang="en-US" sz="2300" b="1" dirty="0" smtClean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一 </a:t>
              </a:r>
              <a:r>
                <a:rPr lang="zh-CN" altLang="en-US" sz="2300" b="1" dirty="0">
                  <a:solidFill>
                    <a:srgbClr val="F27120"/>
                  </a:solidFill>
                  <a:latin typeface="微软雅黑" pitchFamily="34" charset="-122"/>
                  <a:ea typeface="微软雅黑" pitchFamily="34" charset="-122"/>
                  <a:sym typeface="Times New Roman" pitchFamily="18" charset="0"/>
                </a:rPr>
                <a:t>章</a:t>
              </a:r>
            </a:p>
          </p:txBody>
        </p:sp>
      </p:grp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221452" y="3177009"/>
            <a:ext cx="3996488" cy="1346"/>
          </a:xfrm>
          <a:prstGeom prst="line">
            <a:avLst/>
          </a:prstGeom>
          <a:noFill/>
          <a:ln w="12700" cmpd="sng">
            <a:solidFill>
              <a:srgbClr val="0070C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6093" tIns="38047" rIns="76093" bIns="38047"/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346202" y="1342472"/>
            <a:ext cx="1261737" cy="123414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76093" tIns="38047" rIns="76093" bIns="38047" rtlCol="0" anchor="ctr"/>
          <a:lstStyle/>
          <a:p>
            <a:pPr algn="ctr"/>
            <a:endParaRPr lang="zh-CN" altLang="en-US" sz="1200">
              <a:solidFill>
                <a:schemeClr val="accent5">
                  <a:lumMod val="75000"/>
                </a:schemeClr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29"/>
          <p:cNvGrpSpPr/>
          <p:nvPr/>
        </p:nvGrpSpPr>
        <p:grpSpPr>
          <a:xfrm>
            <a:off x="5579482" y="1556804"/>
            <a:ext cx="710681" cy="711844"/>
            <a:chOff x="3598200" y="1732459"/>
            <a:chExt cx="1947600" cy="19944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815450" y="1732459"/>
              <a:ext cx="417924" cy="1423836"/>
            </a:xfrm>
            <a:custGeom>
              <a:avLst/>
              <a:gdLst>
                <a:gd name="T0" fmla="*/ 2 w 43"/>
                <a:gd name="T1" fmla="*/ 115 h 115"/>
                <a:gd name="T2" fmla="*/ 3 w 43"/>
                <a:gd name="T3" fmla="*/ 115 h 115"/>
                <a:gd name="T4" fmla="*/ 3 w 43"/>
                <a:gd name="T5" fmla="*/ 115 h 115"/>
                <a:gd name="T6" fmla="*/ 3 w 43"/>
                <a:gd name="T7" fmla="*/ 115 h 115"/>
                <a:gd name="T8" fmla="*/ 4 w 43"/>
                <a:gd name="T9" fmla="*/ 115 h 115"/>
                <a:gd name="T10" fmla="*/ 4 w 43"/>
                <a:gd name="T11" fmla="*/ 115 h 115"/>
                <a:gd name="T12" fmla="*/ 5 w 43"/>
                <a:gd name="T13" fmla="*/ 114 h 115"/>
                <a:gd name="T14" fmla="*/ 22 w 43"/>
                <a:gd name="T15" fmla="*/ 98 h 115"/>
                <a:gd name="T16" fmla="*/ 38 w 43"/>
                <a:gd name="T17" fmla="*/ 114 h 115"/>
                <a:gd name="T18" fmla="*/ 39 w 43"/>
                <a:gd name="T19" fmla="*/ 115 h 115"/>
                <a:gd name="T20" fmla="*/ 39 w 43"/>
                <a:gd name="T21" fmla="*/ 115 h 115"/>
                <a:gd name="T22" fmla="*/ 40 w 43"/>
                <a:gd name="T23" fmla="*/ 115 h 115"/>
                <a:gd name="T24" fmla="*/ 40 w 43"/>
                <a:gd name="T25" fmla="*/ 115 h 115"/>
                <a:gd name="T26" fmla="*/ 40 w 43"/>
                <a:gd name="T27" fmla="*/ 115 h 115"/>
                <a:gd name="T28" fmla="*/ 41 w 43"/>
                <a:gd name="T29" fmla="*/ 115 h 115"/>
                <a:gd name="T30" fmla="*/ 42 w 43"/>
                <a:gd name="T31" fmla="*/ 114 h 115"/>
                <a:gd name="T32" fmla="*/ 43 w 43"/>
                <a:gd name="T33" fmla="*/ 112 h 115"/>
                <a:gd name="T34" fmla="*/ 43 w 43"/>
                <a:gd name="T35" fmla="*/ 27 h 115"/>
                <a:gd name="T36" fmla="*/ 43 w 43"/>
                <a:gd name="T37" fmla="*/ 13 h 115"/>
                <a:gd name="T38" fmla="*/ 43 w 43"/>
                <a:gd name="T39" fmla="*/ 3 h 115"/>
                <a:gd name="T40" fmla="*/ 42 w 43"/>
                <a:gd name="T41" fmla="*/ 1 h 115"/>
                <a:gd name="T42" fmla="*/ 40 w 43"/>
                <a:gd name="T43" fmla="*/ 0 h 115"/>
                <a:gd name="T44" fmla="*/ 3 w 43"/>
                <a:gd name="T45" fmla="*/ 0 h 115"/>
                <a:gd name="T46" fmla="*/ 3 w 43"/>
                <a:gd name="T47" fmla="*/ 0 h 115"/>
                <a:gd name="T48" fmla="*/ 2 w 43"/>
                <a:gd name="T49" fmla="*/ 1 h 115"/>
                <a:gd name="T50" fmla="*/ 2 w 43"/>
                <a:gd name="T51" fmla="*/ 1 h 115"/>
                <a:gd name="T52" fmla="*/ 0 w 43"/>
                <a:gd name="T53" fmla="*/ 3 h 115"/>
                <a:gd name="T54" fmla="*/ 0 w 43"/>
                <a:gd name="T55" fmla="*/ 13 h 115"/>
                <a:gd name="T56" fmla="*/ 0 w 43"/>
                <a:gd name="T57" fmla="*/ 27 h 115"/>
                <a:gd name="T58" fmla="*/ 0 w 43"/>
                <a:gd name="T59" fmla="*/ 112 h 115"/>
                <a:gd name="T60" fmla="*/ 2 w 43"/>
                <a:gd name="T6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115">
                  <a:moveTo>
                    <a:pt x="2" y="115"/>
                  </a:move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5"/>
                    <a:pt x="5" y="114"/>
                    <a:pt x="5" y="11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9" y="115"/>
                    <a:pt x="39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2" y="115"/>
                    <a:pt x="42" y="114"/>
                    <a:pt x="42" y="114"/>
                  </a:cubicBezTo>
                  <a:cubicBezTo>
                    <a:pt x="43" y="114"/>
                    <a:pt x="43" y="113"/>
                    <a:pt x="43" y="11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2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4"/>
                    <a:pt x="2" y="1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853824" y="2462367"/>
              <a:ext cx="515304" cy="61683"/>
            </a:xfrm>
            <a:custGeom>
              <a:avLst/>
              <a:gdLst>
                <a:gd name="T0" fmla="*/ 0 w 53"/>
                <a:gd name="T1" fmla="*/ 3 h 5"/>
                <a:gd name="T2" fmla="*/ 3 w 53"/>
                <a:gd name="T3" fmla="*/ 5 h 5"/>
                <a:gd name="T4" fmla="*/ 50 w 53"/>
                <a:gd name="T5" fmla="*/ 5 h 5"/>
                <a:gd name="T6" fmla="*/ 53 w 53"/>
                <a:gd name="T7" fmla="*/ 3 h 5"/>
                <a:gd name="T8" fmla="*/ 50 w 53"/>
                <a:gd name="T9" fmla="*/ 0 h 5"/>
                <a:gd name="T10" fmla="*/ 3 w 53"/>
                <a:gd name="T11" fmla="*/ 0 h 5"/>
                <a:gd name="T12" fmla="*/ 0 w 5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3"/>
                  </a:cubicBezTo>
                  <a:cubicBezTo>
                    <a:pt x="53" y="1"/>
                    <a:pt x="52" y="0"/>
                    <a:pt x="5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853824" y="2750218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853824" y="3032931"/>
              <a:ext cx="515304" cy="61683"/>
            </a:xfrm>
            <a:custGeom>
              <a:avLst/>
              <a:gdLst>
                <a:gd name="T0" fmla="*/ 50 w 53"/>
                <a:gd name="T1" fmla="*/ 0 h 5"/>
                <a:gd name="T2" fmla="*/ 3 w 53"/>
                <a:gd name="T3" fmla="*/ 0 h 5"/>
                <a:gd name="T4" fmla="*/ 0 w 53"/>
                <a:gd name="T5" fmla="*/ 2 h 5"/>
                <a:gd name="T6" fmla="*/ 3 w 53"/>
                <a:gd name="T7" fmla="*/ 5 h 5"/>
                <a:gd name="T8" fmla="*/ 50 w 53"/>
                <a:gd name="T9" fmla="*/ 5 h 5"/>
                <a:gd name="T10" fmla="*/ 53 w 53"/>
                <a:gd name="T11" fmla="*/ 2 h 5"/>
                <a:gd name="T12" fmla="*/ 50 w 5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">
                  <a:moveTo>
                    <a:pt x="5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2" y="5"/>
                    <a:pt x="53" y="4"/>
                    <a:pt x="53" y="2"/>
                  </a:cubicBezTo>
                  <a:cubicBezTo>
                    <a:pt x="53" y="1"/>
                    <a:pt x="52" y="0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3598200" y="1881526"/>
              <a:ext cx="1947600" cy="1845333"/>
            </a:xfrm>
            <a:custGeom>
              <a:avLst/>
              <a:gdLst>
                <a:gd name="T0" fmla="*/ 177 w 200"/>
                <a:gd name="T1" fmla="*/ 3 h 149"/>
                <a:gd name="T2" fmla="*/ 177 w 200"/>
                <a:gd name="T3" fmla="*/ 17 h 149"/>
                <a:gd name="T4" fmla="*/ 186 w 200"/>
                <a:gd name="T5" fmla="*/ 21 h 149"/>
                <a:gd name="T6" fmla="*/ 186 w 200"/>
                <a:gd name="T7" fmla="*/ 134 h 149"/>
                <a:gd name="T8" fmla="*/ 107 w 200"/>
                <a:gd name="T9" fmla="*/ 134 h 149"/>
                <a:gd name="T10" fmla="*/ 107 w 200"/>
                <a:gd name="T11" fmla="*/ 21 h 149"/>
                <a:gd name="T12" fmla="*/ 117 w 200"/>
                <a:gd name="T13" fmla="*/ 17 h 149"/>
                <a:gd name="T14" fmla="*/ 117 w 200"/>
                <a:gd name="T15" fmla="*/ 3 h 149"/>
                <a:gd name="T16" fmla="*/ 100 w 200"/>
                <a:gd name="T17" fmla="*/ 9 h 149"/>
                <a:gd name="T18" fmla="*/ 53 w 200"/>
                <a:gd name="T19" fmla="*/ 0 h 149"/>
                <a:gd name="T20" fmla="*/ 0 w 200"/>
                <a:gd name="T21" fmla="*/ 20 h 149"/>
                <a:gd name="T22" fmla="*/ 0 w 200"/>
                <a:gd name="T23" fmla="*/ 142 h 149"/>
                <a:gd name="T24" fmla="*/ 2 w 200"/>
                <a:gd name="T25" fmla="*/ 147 h 149"/>
                <a:gd name="T26" fmla="*/ 8 w 200"/>
                <a:gd name="T27" fmla="*/ 149 h 149"/>
                <a:gd name="T28" fmla="*/ 53 w 200"/>
                <a:gd name="T29" fmla="*/ 145 h 149"/>
                <a:gd name="T30" fmla="*/ 99 w 200"/>
                <a:gd name="T31" fmla="*/ 149 h 149"/>
                <a:gd name="T32" fmla="*/ 99 w 200"/>
                <a:gd name="T33" fmla="*/ 149 h 149"/>
                <a:gd name="T34" fmla="*/ 100 w 200"/>
                <a:gd name="T35" fmla="*/ 149 h 149"/>
                <a:gd name="T36" fmla="*/ 100 w 200"/>
                <a:gd name="T37" fmla="*/ 149 h 149"/>
                <a:gd name="T38" fmla="*/ 101 w 200"/>
                <a:gd name="T39" fmla="*/ 149 h 149"/>
                <a:gd name="T40" fmla="*/ 101 w 200"/>
                <a:gd name="T41" fmla="*/ 149 h 149"/>
                <a:gd name="T42" fmla="*/ 146 w 200"/>
                <a:gd name="T43" fmla="*/ 145 h 149"/>
                <a:gd name="T44" fmla="*/ 192 w 200"/>
                <a:gd name="T45" fmla="*/ 149 h 149"/>
                <a:gd name="T46" fmla="*/ 193 w 200"/>
                <a:gd name="T47" fmla="*/ 149 h 149"/>
                <a:gd name="T48" fmla="*/ 197 w 200"/>
                <a:gd name="T49" fmla="*/ 147 h 149"/>
                <a:gd name="T50" fmla="*/ 200 w 200"/>
                <a:gd name="T51" fmla="*/ 142 h 149"/>
                <a:gd name="T52" fmla="*/ 200 w 200"/>
                <a:gd name="T53" fmla="*/ 20 h 149"/>
                <a:gd name="T54" fmla="*/ 177 w 200"/>
                <a:gd name="T55" fmla="*/ 3 h 149"/>
                <a:gd name="T56" fmla="*/ 93 w 200"/>
                <a:gd name="T57" fmla="*/ 134 h 149"/>
                <a:gd name="T58" fmla="*/ 53 w 200"/>
                <a:gd name="T59" fmla="*/ 131 h 149"/>
                <a:gd name="T60" fmla="*/ 14 w 200"/>
                <a:gd name="T61" fmla="*/ 134 h 149"/>
                <a:gd name="T62" fmla="*/ 14 w 200"/>
                <a:gd name="T63" fmla="*/ 21 h 149"/>
                <a:gd name="T64" fmla="*/ 53 w 200"/>
                <a:gd name="T65" fmla="*/ 14 h 149"/>
                <a:gd name="T66" fmla="*/ 93 w 200"/>
                <a:gd name="T67" fmla="*/ 21 h 149"/>
                <a:gd name="T68" fmla="*/ 93 w 200"/>
                <a:gd name="T69" fmla="*/ 1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49">
                  <a:moveTo>
                    <a:pt x="177" y="3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81" y="18"/>
                    <a:pt x="185" y="20"/>
                    <a:pt x="186" y="2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61" y="130"/>
                    <a:pt x="131" y="130"/>
                    <a:pt x="107" y="134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0"/>
                    <a:pt x="111" y="18"/>
                    <a:pt x="117" y="17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10" y="4"/>
                    <a:pt x="104" y="6"/>
                    <a:pt x="100" y="9"/>
                  </a:cubicBezTo>
                  <a:cubicBezTo>
                    <a:pt x="90" y="2"/>
                    <a:pt x="70" y="0"/>
                    <a:pt x="53" y="0"/>
                  </a:cubicBezTo>
                  <a:cubicBezTo>
                    <a:pt x="29" y="0"/>
                    <a:pt x="0" y="5"/>
                    <a:pt x="0" y="2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1" y="146"/>
                    <a:pt x="2" y="147"/>
                  </a:cubicBezTo>
                  <a:cubicBezTo>
                    <a:pt x="4" y="148"/>
                    <a:pt x="6" y="149"/>
                    <a:pt x="8" y="149"/>
                  </a:cubicBezTo>
                  <a:cubicBezTo>
                    <a:pt x="22" y="146"/>
                    <a:pt x="37" y="145"/>
                    <a:pt x="53" y="145"/>
                  </a:cubicBezTo>
                  <a:cubicBezTo>
                    <a:pt x="69" y="145"/>
                    <a:pt x="85" y="146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100" y="149"/>
                  </a:cubicBezTo>
                  <a:cubicBezTo>
                    <a:pt x="100" y="149"/>
                    <a:pt x="100" y="149"/>
                    <a:pt x="100" y="149"/>
                  </a:cubicBezTo>
                  <a:cubicBezTo>
                    <a:pt x="100" y="149"/>
                    <a:pt x="100" y="149"/>
                    <a:pt x="101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5" y="146"/>
                    <a:pt x="130" y="145"/>
                    <a:pt x="146" y="145"/>
                  </a:cubicBezTo>
                  <a:cubicBezTo>
                    <a:pt x="162" y="145"/>
                    <a:pt x="178" y="146"/>
                    <a:pt x="192" y="149"/>
                  </a:cubicBezTo>
                  <a:cubicBezTo>
                    <a:pt x="192" y="149"/>
                    <a:pt x="192" y="149"/>
                    <a:pt x="193" y="149"/>
                  </a:cubicBezTo>
                  <a:cubicBezTo>
                    <a:pt x="194" y="149"/>
                    <a:pt x="196" y="148"/>
                    <a:pt x="197" y="147"/>
                  </a:cubicBezTo>
                  <a:cubicBezTo>
                    <a:pt x="199" y="146"/>
                    <a:pt x="200" y="144"/>
                    <a:pt x="200" y="142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11"/>
                    <a:pt x="190" y="6"/>
                    <a:pt x="177" y="3"/>
                  </a:cubicBezTo>
                  <a:close/>
                  <a:moveTo>
                    <a:pt x="93" y="134"/>
                  </a:moveTo>
                  <a:cubicBezTo>
                    <a:pt x="80" y="132"/>
                    <a:pt x="67" y="131"/>
                    <a:pt x="53" y="131"/>
                  </a:cubicBezTo>
                  <a:cubicBezTo>
                    <a:pt x="40" y="131"/>
                    <a:pt x="26" y="132"/>
                    <a:pt x="14" y="1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8"/>
                    <a:pt x="30" y="14"/>
                    <a:pt x="53" y="14"/>
                  </a:cubicBezTo>
                  <a:cubicBezTo>
                    <a:pt x="76" y="14"/>
                    <a:pt x="90" y="18"/>
                    <a:pt x="93" y="21"/>
                  </a:cubicBezTo>
                  <a:lnTo>
                    <a:pt x="93" y="1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266816" y="4894646"/>
            <a:ext cx="546774" cy="232284"/>
          </a:xfrm>
        </p:spPr>
        <p:txBody>
          <a:bodyPr/>
          <a:lstStyle/>
          <a:p>
            <a:fld id="{FB851DA4-9CCF-4E60-BC8E-8CAEAF5A4C6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84762" y="2644552"/>
            <a:ext cx="3456384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建罗马</a:t>
            </a:r>
            <a:endParaRPr lang="zh-CN" altLang="en-US" sz="3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93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58" y="628328"/>
            <a:ext cx="4193875" cy="437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3833" y="628328"/>
            <a:ext cx="4541449" cy="43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050" y="628328"/>
            <a:ext cx="8729231" cy="440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980" y="1039928"/>
            <a:ext cx="7924262" cy="404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92226" y="1917824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18</a:t>
            </a:r>
            <a:r>
              <a:rPr lang="zh-CN" altLang="zh-CN" sz="1400" dirty="0" smtClean="0">
                <a:solidFill>
                  <a:srgbClr val="FF0000"/>
                </a:solidFill>
              </a:rPr>
              <a:t>台拣选小车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85899" y="2287156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700586" y="2287156"/>
            <a:ext cx="792088" cy="35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43506" y="3004190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40</a:t>
            </a:r>
            <a:r>
              <a:rPr lang="zh-CN" altLang="en-US" sz="1400" dirty="0" smtClean="0">
                <a:solidFill>
                  <a:srgbClr val="FF0000"/>
                </a:solidFill>
              </a:rPr>
              <a:t>台自动小车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137179" y="3373522"/>
            <a:ext cx="131468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451866" y="3326450"/>
            <a:ext cx="1400848" cy="47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392416" y="4012704"/>
            <a:ext cx="1572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12</a:t>
            </a:r>
            <a:r>
              <a:rPr lang="zh-CN" altLang="zh-CN" sz="1400" dirty="0" smtClean="0">
                <a:solidFill>
                  <a:srgbClr val="FF0000"/>
                </a:solidFill>
              </a:rPr>
              <a:t>台</a:t>
            </a:r>
            <a:r>
              <a:rPr lang="zh-CN" altLang="en-US" sz="1400" dirty="0" smtClean="0">
                <a:solidFill>
                  <a:srgbClr val="FF0000"/>
                </a:solidFill>
              </a:rPr>
              <a:t>大型堆垛机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410699" y="4310028"/>
            <a:ext cx="139793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7173010" y="3508649"/>
            <a:ext cx="237689" cy="801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185743" y="12764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15600</a:t>
            </a:r>
            <a:r>
              <a:rPr lang="zh-CN" altLang="zh-CN" dirty="0">
                <a:solidFill>
                  <a:srgbClr val="FFFF00"/>
                </a:solidFill>
              </a:rPr>
              <a:t>个托盘货位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788254" y="181510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14800</a:t>
            </a:r>
            <a:r>
              <a:rPr lang="zh-CN" altLang="zh-CN" dirty="0">
                <a:solidFill>
                  <a:srgbClr val="FFFF00"/>
                </a:solidFill>
              </a:rPr>
              <a:t>个箱式货位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245009" y="337352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8640</a:t>
            </a:r>
            <a:r>
              <a:rPr lang="zh-CN" altLang="zh-CN" dirty="0">
                <a:solidFill>
                  <a:srgbClr val="FFFF00"/>
                </a:solidFill>
              </a:rPr>
              <a:t>个缓存货位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92674" y="2622138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36000</a:t>
            </a:r>
            <a:r>
              <a:rPr lang="zh-CN" altLang="en-US" dirty="0" smtClean="0">
                <a:solidFill>
                  <a:srgbClr val="FFFF00"/>
                </a:solidFill>
              </a:rPr>
              <a:t>个</a:t>
            </a:r>
            <a:r>
              <a:rPr lang="en-US" altLang="zh-CN" dirty="0" smtClean="0">
                <a:solidFill>
                  <a:srgbClr val="FFFF00"/>
                </a:solidFill>
              </a:rPr>
              <a:t>DPS</a:t>
            </a:r>
            <a:r>
              <a:rPr lang="zh-CN" altLang="en-US" dirty="0" smtClean="0">
                <a:solidFill>
                  <a:srgbClr val="FFFF00"/>
                </a:solidFill>
              </a:rPr>
              <a:t>货位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0" y="2644552"/>
            <a:ext cx="947746" cy="62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5" y="864097"/>
            <a:ext cx="982320" cy="910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3828332"/>
            <a:ext cx="872217" cy="75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252" y="864097"/>
            <a:ext cx="936103" cy="910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743" y="883842"/>
            <a:ext cx="936104" cy="8903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64462" y="556320"/>
            <a:ext cx="1134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96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台打印机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84362" y="568884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余台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电脑终端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892686" y="576065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400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余把手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持</a:t>
            </a:r>
            <a:r>
              <a:rPr lang="zh-CN" altLang="en-US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</a:t>
            </a:r>
            <a:r>
              <a:rPr lang="zh-CN" altLang="zh-CN" sz="1400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12354" y="2212504"/>
            <a:ext cx="63367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" idx="0"/>
          </p:cNvCxnSpPr>
          <p:nvPr/>
        </p:nvCxnSpPr>
        <p:spPr>
          <a:xfrm flipH="1" flipV="1">
            <a:off x="1247094" y="2205323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477044" y="1769684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3670303" y="1749947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855483" y="1760711"/>
            <a:ext cx="6439" cy="4392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0"/>
          </p:cNvCxnSpPr>
          <p:nvPr/>
        </p:nvCxnSpPr>
        <p:spPr>
          <a:xfrm flipV="1">
            <a:off x="1247094" y="3281182"/>
            <a:ext cx="0" cy="54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683202" y="277086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覆盖</a:t>
            </a:r>
            <a:r>
              <a:rPr lang="en-US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余个功能模块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14779" y="4651484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运行上线</a:t>
            </a:r>
            <a:r>
              <a:rPr lang="zh-CN" altLang="zh-CN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以来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发生重大故障</a:t>
            </a:r>
            <a:r>
              <a:rPr lang="en-US" altLang="zh-CN" dirty="0" smtClean="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85054" y="402185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库存操作</a:t>
            </a:r>
            <a:r>
              <a:rPr lang="en-US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2400</a:t>
            </a:r>
            <a:r>
              <a:rPr lang="zh-CN" altLang="zh-CN" dirty="0">
                <a:latin typeface="Tahoma" panose="020B060403050404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万次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0" y="370272"/>
            <a:ext cx="6041640" cy="480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002E-6 -4.06973E-6 L 0.19181 -4.06973E-6 C 0.27791 -4.06973E-6 0.38379 0.0685 0.38379 0.12435 L 0.38379 0.2486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1" y="124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293" b="-293"/>
          <a:stretch/>
        </p:blipFill>
        <p:spPr>
          <a:xfrm>
            <a:off x="1764000" y="482400"/>
            <a:ext cx="4788000" cy="45031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5" r="-432" b="1"/>
          <a:stretch/>
        </p:blipFill>
        <p:spPr>
          <a:xfrm>
            <a:off x="1764483" y="484312"/>
            <a:ext cx="4769331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83" y="481279"/>
            <a:ext cx="4765799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82" y="481280"/>
            <a:ext cx="4788000" cy="4588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38" y="478246"/>
            <a:ext cx="4778162" cy="4575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356" y="482399"/>
            <a:ext cx="4778644" cy="457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951" y="475213"/>
            <a:ext cx="4769331" cy="45950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419" y="493221"/>
            <a:ext cx="4779444" cy="456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9389" y="497439"/>
            <a:ext cx="4792611" cy="4506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356" y="511292"/>
            <a:ext cx="4793505" cy="4555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517" y="482397"/>
            <a:ext cx="4803343" cy="46008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2874" y="472577"/>
            <a:ext cx="4783790" cy="46107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7684" y="2486888"/>
            <a:ext cx="6957354" cy="6617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7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宝剑锋从磨砺</a:t>
            </a:r>
            <a:r>
              <a:rPr lang="zh-CN" altLang="en-US" sz="37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楷体" panose="02010609060101010101" pitchFamily="49" charset="-122"/>
              </a:rPr>
              <a:t>出 梅花香自苦寒来</a:t>
            </a:r>
            <a:endParaRPr lang="zh-CN" altLang="en-US" sz="37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5054E-6 L -0.17532 2.5054E-6 C -0.25378 2.5054E-6 -0.3482 -0.06819 -0.3482 -0.12219 L -0.3482 -0.24129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0" y="-120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95E-6 -4.06973E-6 L -0.09339 -4.06973E-6 C -0.13435 -4.06973E-6 -0.18192 -0.07065 -0.18192 -0.12557 L -0.18192 -0.24838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-1243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3.02376E-6 L -0.00815 3.02376E-6 C -0.01197 3.02376E-6 -0.01631 -0.07004 -0.01631 -0.12466 L -0.01631 -0.24777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-1240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51E-6 2.90034E-7 L 0.07342 2.90034E-7 C 0.10606 2.90034E-7 0.14772 -0.07066 0.14772 -0.1262 L 0.14772 -0.2493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7" y="-1246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1.5705E-6 L 0.15588 1.5705E-6 C 0.226 1.5705E-6 0.31262 -0.06912 0.31262 -0.12465 L 0.31262 -0.24746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2" y="-123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82173E-7 3.02376E-6 L 0.23902 3.02376E-6 C 0.34629 3.02376E-6 0.47787 -0.06912 0.47787 -0.12466 L 0.47787 -0.24777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-124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04E-8 -2.61648E-6 L -0.17393 -2.61648E-6 C -0.25169 -2.61648E-6 -0.34681 0.07405 -0.34681 0.13391 L -0.34681 0.26906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1" y="1345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807E-6 -1.16322E-6 L -0.09078 -1.16322E-6 C -0.13174 -1.16322E-6 -0.18174 0.07374 -0.18174 0.13391 L -0.18174 0.26875 " pathEditMode="relative" rAng="0" ptsTypes="AA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6" y="1342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95E-6 -2.96205E-6 L -0.00868 -2.96205E-6 C -0.0125 -2.96205E-6 -0.01718 0.07498 -0.01718 0.13607 L -0.01718 0.27338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136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3E-6 3.36933E-6 L 0.07307 3.36933E-6 C 0.10588 3.36933E-6 0.14633 0.07251 0.14633 0.13205 L 0.14633 0.26566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8" y="1326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022E-6 -2.44369E-6 L 0.15605 -2.44369E-6 C 0.22617 -2.44369E-6 0.31227 0.07344 0.31227 0.13329 L 0.31227 0.266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5" y="13329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88E-6 3.19654E-6 L 0.23885 3.19654E-6 C 0.34595 3.19654E-6 0.4777 0.07405 0.4777 0.13391 L 0.4777 0.26782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5" y="1339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22" y="1708448"/>
            <a:ext cx="4819671" cy="3346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14" y="1096380"/>
            <a:ext cx="4824536" cy="3346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8" y="484312"/>
            <a:ext cx="4824536" cy="33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378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5452492" y="1357911"/>
            <a:ext cx="0" cy="446692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100" name="image5.pdf"/>
          <p:cNvPicPr/>
          <p:nvPr/>
        </p:nvPicPr>
        <p:blipFill>
          <a:blip r:embed="rId2" cstate="print">
            <a:extLst/>
          </a:blip>
          <a:srcRect r="27611"/>
          <a:stretch>
            <a:fillRect/>
          </a:stretch>
        </p:blipFill>
        <p:spPr>
          <a:xfrm>
            <a:off x="466270" y="833695"/>
            <a:ext cx="4371838" cy="347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87019" y="275049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96969" y="321272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26587" y="3311744"/>
            <a:ext cx="269975" cy="43876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306484" y="973562"/>
            <a:ext cx="3828696" cy="438768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494893" y="1027516"/>
            <a:ext cx="1109535" cy="33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cap="all" spc="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lang="zh-CN" altLang="en-US" sz="1900" spc="188" dirty="0" smtClean="0"/>
              <a:t>系统项目</a:t>
            </a:r>
            <a:endParaRPr sz="1900" spc="188" dirty="0"/>
          </a:p>
        </p:txBody>
      </p:sp>
      <p:sp>
        <p:nvSpPr>
          <p:cNvPr id="110" name="Shape 110"/>
          <p:cNvSpPr/>
          <p:nvPr/>
        </p:nvSpPr>
        <p:spPr>
          <a:xfrm>
            <a:off x="5317504" y="180460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316772" y="2565442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316772" y="3384900"/>
            <a:ext cx="269975" cy="266592"/>
          </a:xfrm>
          <a:prstGeom prst="rect">
            <a:avLst/>
          </a:prstGeom>
          <a:solidFill>
            <a:srgbClr val="3766D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95680" y="1805533"/>
            <a:ext cx="11221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1</a:t>
            </a:r>
          </a:p>
        </p:txBody>
      </p:sp>
      <p:sp>
        <p:nvSpPr>
          <p:cNvPr id="116" name="Shape 116"/>
          <p:cNvSpPr/>
          <p:nvPr/>
        </p:nvSpPr>
        <p:spPr>
          <a:xfrm>
            <a:off x="5373238" y="2569085"/>
            <a:ext cx="13465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2</a:t>
            </a:r>
          </a:p>
        </p:txBody>
      </p:sp>
      <p:sp>
        <p:nvSpPr>
          <p:cNvPr id="117" name="Shape 117"/>
          <p:cNvSpPr/>
          <p:nvPr/>
        </p:nvSpPr>
        <p:spPr>
          <a:xfrm>
            <a:off x="5370432" y="3391255"/>
            <a:ext cx="14106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39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/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627285" y="2513426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科渝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进入试运行阶段，准备上线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5627285" y="1768621"/>
            <a:ext cx="34144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贵州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上线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5635495" y="3418160"/>
            <a:ext cx="3414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昆明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WMS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系统于</a:t>
            </a:r>
            <a:r>
              <a:rPr lang="en-US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zh-CN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zh-CN" altLang="en-US" sz="1600" dirty="0" smtClean="0">
                <a:ea typeface="仿宋" panose="02010609060101010101" pitchFamily="49" charset="-122"/>
                <a:cs typeface="Times New Roman" panose="02020603050405020304" pitchFamily="18" charset="0"/>
              </a:rPr>
              <a:t>进入集成测试，准备上线</a:t>
            </a:r>
            <a:endParaRPr lang="zh-CN" altLang="en-US" sz="1600" dirty="0"/>
          </a:p>
        </p:txBody>
      </p:sp>
      <p:sp>
        <p:nvSpPr>
          <p:cNvPr id="20" name="Shape 99"/>
          <p:cNvSpPr/>
          <p:nvPr/>
        </p:nvSpPr>
        <p:spPr>
          <a:xfrm flipH="1">
            <a:off x="5452491" y="2071193"/>
            <a:ext cx="1" cy="490605"/>
          </a:xfrm>
          <a:prstGeom prst="line">
            <a:avLst/>
          </a:pr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22" name="Shape 99"/>
          <p:cNvSpPr/>
          <p:nvPr/>
        </p:nvSpPr>
        <p:spPr>
          <a:xfrm flipH="1">
            <a:off x="5440564" y="2835726"/>
            <a:ext cx="1" cy="5443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1096"/>
              <a:gd name="connsiteX1" fmla="*/ 10000 w 10000"/>
              <a:gd name="connsiteY1" fmla="*/ 11096 h 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1096">
                <a:moveTo>
                  <a:pt x="0" y="0"/>
                </a:moveTo>
                <a:cubicBezTo>
                  <a:pt x="3333" y="3333"/>
                  <a:pt x="6667" y="7763"/>
                  <a:pt x="10000" y="11096"/>
                </a:cubicBezTo>
              </a:path>
            </a:pathLst>
          </a:custGeom>
          <a:ln w="25400">
            <a:solidFill>
              <a:srgbClr val="3566D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pic>
        <p:nvPicPr>
          <p:cNvPr id="2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286528" y="2619005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4522" y="2180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481423" y="267788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567827" y="2170246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75233" y="2698738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0426" y="162446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61574" y="1718514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95761" y="1960853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89962" y="1549237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699923" y="214006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562372" y="2979392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304702" y="3398200"/>
            <a:ext cx="269975" cy="43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0773" y="3799001"/>
            <a:ext cx="269975" cy="43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  <p:bldP spid="2" grpId="0"/>
      <p:bldP spid="18" grpId="0"/>
      <p:bldP spid="19" grpId="0"/>
      <p:bldP spid="20" grpId="0" animBg="1"/>
      <p:bldP spid="22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0B050"/>
        </a:solidFill>
      </a:spPr>
      <a:bodyPr wrap="square" rtlCol="0">
        <a:spAutoFit/>
      </a:bodyPr>
      <a:lstStyle>
        <a:defPPr>
          <a:defRPr sz="1400" b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模板.ppt [兼容模式]" id="{3918EA53-D136-4D52-8FD1-3A474C7252A0}" vid="{0E6087C6-857D-48CE-BB44-C0CFDD5F6EAD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pt [兼容模式]" id="{3918EA53-D136-4D52-8FD1-3A474C7252A0}" vid="{6E7698C8-5C12-4845-A5AD-6DD6A35C586E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14120</TotalTime>
  <Pages>0</Pages>
  <Words>305</Words>
  <Characters>0</Characters>
  <Application>Microsoft Office PowerPoint</Application>
  <DocSecurity>0</DocSecurity>
  <PresentationFormat>自定义</PresentationFormat>
  <Lines>0</Lines>
  <Paragraphs>68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仿宋</vt:lpstr>
      <vt:lpstr>楷体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Tahoma</vt:lpstr>
      <vt:lpstr>Times New Roman</vt:lpstr>
      <vt:lpstr>自定义设计方案</vt:lpstr>
      <vt:lpstr>1_自定义设计方案</vt:lpstr>
      <vt:lpstr>PowerPoint 演示文稿</vt:lpstr>
      <vt:lpstr>内容</vt:lpstr>
      <vt:lpstr>工作内容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  <vt:lpstr>PowerPoint 演示文稿</vt:lpstr>
      <vt:lpstr>汇报提纲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lizl</dc:creator>
  <cp:lastModifiedBy>zhangyiyan</cp:lastModifiedBy>
  <cp:revision>538</cp:revision>
  <cp:lastPrinted>2015-12-21T09:40:25Z</cp:lastPrinted>
  <dcterms:created xsi:type="dcterms:W3CDTF">2016-06-01T14:07:47Z</dcterms:created>
  <dcterms:modified xsi:type="dcterms:W3CDTF">2016-12-20T09:59:11Z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